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62" r:id="rId8"/>
    <p:sldId id="263" r:id="rId9"/>
    <p:sldId id="264" r:id="rId10"/>
    <p:sldId id="265" r:id="rId11"/>
    <p:sldId id="268" r:id="rId12"/>
    <p:sldId id="270" r:id="rId13"/>
    <p:sldId id="271" r:id="rId14"/>
    <p:sldId id="272" r:id="rId15"/>
    <p:sldId id="273" r:id="rId16"/>
    <p:sldId id="275" r:id="rId17"/>
    <p:sldId id="277" r:id="rId18"/>
    <p:sldId id="278" r:id="rId19"/>
    <p:sldId id="279" r:id="rId20"/>
    <p:sldId id="280" r:id="rId21"/>
    <p:sldId id="282" r:id="rId22"/>
    <p:sldId id="284" r:id="rId23"/>
    <p:sldId id="300" r:id="rId24"/>
    <p:sldId id="286" r:id="rId25"/>
    <p:sldId id="288" r:id="rId26"/>
    <p:sldId id="290" r:id="rId27"/>
    <p:sldId id="292" r:id="rId28"/>
    <p:sldId id="293" r:id="rId29"/>
    <p:sldId id="294" r:id="rId30"/>
    <p:sldId id="295" r:id="rId31"/>
    <p:sldId id="296" r:id="rId32"/>
    <p:sldId id="298" r:id="rId33"/>
    <p:sldId id="299" r:id="rId3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908720"/>
            <a:ext cx="7848600" cy="3744416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	</a:t>
            </a:r>
            <a:r>
              <a:rPr lang="ru-RU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itchFamily="34" charset="-128"/>
                <a:ea typeface="Yu Gothic UI" pitchFamily="34" charset="-128"/>
              </a:rPr>
              <a:t>Проект на тему:</a:t>
            </a:r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itchFamily="34" charset="-128"/>
                <a:ea typeface="Yu Gothic UI" pitchFamily="34" charset="-128"/>
              </a:rPr>
              <a:t/>
            </a:r>
            <a:b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itchFamily="34" charset="-128"/>
                <a:ea typeface="Yu Gothic UI" pitchFamily="34" charset="-128"/>
              </a:rPr>
            </a:br>
            <a:r>
              <a:rPr 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" pitchFamily="34" charset="-128"/>
                <a:ea typeface="Yu Gothic UI" pitchFamily="34" charset="-128"/>
              </a:rPr>
              <a:t>«IMDb-бот – персональный гид в области киноиндустрии»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3648" y="5229200"/>
            <a:ext cx="7232848" cy="1248544"/>
          </a:xfrm>
        </p:spPr>
        <p:txBody>
          <a:bodyPr>
            <a:normAutofit lnSpcReduction="10000"/>
          </a:bodyPr>
          <a:lstStyle/>
          <a:p>
            <a:pPr algn="r"/>
            <a:r>
              <a:rPr lang="ru-RU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Condensed" pitchFamily="34" charset="0"/>
                <a:cs typeface="Times New Roman" pitchFamily="18" charset="0"/>
              </a:rPr>
              <a:t>Выполнил</a:t>
            </a:r>
            <a:r>
              <a:rPr lang="ru-RU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Condensed" pitchFamily="34" charset="0"/>
                <a:cs typeface="Times New Roman" pitchFamily="18" charset="0"/>
              </a:rPr>
              <a:t>: </a:t>
            </a:r>
            <a:r>
              <a:rPr lang="ru-RU" sz="1600" i="1" dirty="0">
                <a:solidFill>
                  <a:schemeClr val="bg1"/>
                </a:solidFill>
                <a:latin typeface="Bahnschrift SemiBold Condensed" pitchFamily="34" charset="0"/>
                <a:cs typeface="Times New Roman" pitchFamily="18" charset="0"/>
              </a:rPr>
              <a:t>ученик 10Б класса</a:t>
            </a:r>
          </a:p>
          <a:p>
            <a:pPr algn="r"/>
            <a:r>
              <a:rPr lang="ru-RU" sz="1600" i="1" dirty="0">
                <a:solidFill>
                  <a:schemeClr val="bg1"/>
                </a:solidFill>
                <a:latin typeface="Bahnschrift SemiBold Condensed" pitchFamily="34" charset="0"/>
                <a:cs typeface="Times New Roman" pitchFamily="18" charset="0"/>
              </a:rPr>
              <a:t>Полубояринов Илья Вадимович</a:t>
            </a:r>
          </a:p>
          <a:p>
            <a:pPr algn="r"/>
            <a:r>
              <a:rPr lang="ru-RU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Condensed" pitchFamily="34" charset="0"/>
                <a:cs typeface="Times New Roman" pitchFamily="18" charset="0"/>
              </a:rPr>
              <a:t>Руководитель: </a:t>
            </a:r>
            <a:r>
              <a:rPr lang="ru-RU" sz="1600" i="1" dirty="0">
                <a:solidFill>
                  <a:schemeClr val="bg1"/>
                </a:solidFill>
                <a:latin typeface="Bahnschrift SemiBold Condensed" pitchFamily="34" charset="0"/>
                <a:cs typeface="Times New Roman" pitchFamily="18" charset="0"/>
              </a:rPr>
              <a:t>учитель информатики</a:t>
            </a:r>
          </a:p>
          <a:p>
            <a:pPr algn="r"/>
            <a:r>
              <a:rPr lang="ru-RU" sz="1600" i="1" dirty="0">
                <a:solidFill>
                  <a:schemeClr val="bg1"/>
                </a:solidFill>
                <a:latin typeface="Bahnschrift SemiBold Condensed" pitchFamily="34" charset="0"/>
                <a:cs typeface="Times New Roman" pitchFamily="18" charset="0"/>
              </a:rPr>
              <a:t>Десятник Алексей Андреевич</a:t>
            </a:r>
          </a:p>
          <a:p>
            <a:pPr algn="r"/>
            <a:endParaRPr lang="ru-RU" dirty="0">
              <a:latin typeface="Bahnschrift SemiBold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24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Написание </a:t>
            </a:r>
            <a:r>
              <a:rPr lang="ru-RU" b="1" dirty="0" smtClean="0">
                <a:latin typeface="Calibri" pitchFamily="34" charset="0"/>
                <a:cs typeface="Calibri" pitchFamily="34" charset="0"/>
              </a:rPr>
              <a:t>базового </a:t>
            </a:r>
            <a:r>
              <a:rPr lang="ru-RU" b="1" dirty="0">
                <a:latin typeface="Calibri" pitchFamily="34" charset="0"/>
                <a:cs typeface="Calibri" pitchFamily="34" charset="0"/>
              </a:rPr>
              <a:t>телеграм-бота и его оформление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556792"/>
            <a:ext cx="7520940" cy="3456384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Далее я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открыл скачанный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на компьютер IDLE и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создал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файл bot.py, в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котором буду писать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код бота. Мне нужно написать бота, который, самое главное, работает и выполняет одну простейшую команду (допустим,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отвечает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«Привет»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на любую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фразу).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В итоге я написал этот код:</a:t>
            </a:r>
          </a:p>
        </p:txBody>
      </p:sp>
    </p:spTree>
    <p:extLst>
      <p:ext uri="{BB962C8B-B14F-4D97-AF65-F5344CB8AC3E}">
        <p14:creationId xmlns:p14="http://schemas.microsoft.com/office/powerpoint/2010/main" val="3956079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Написание </a:t>
            </a:r>
            <a:r>
              <a:rPr lang="ru-RU" b="1" dirty="0" smtClean="0">
                <a:latin typeface="Calibri" pitchFamily="34" charset="0"/>
                <a:cs typeface="Calibri" pitchFamily="34" charset="0"/>
              </a:rPr>
              <a:t>базового </a:t>
            </a:r>
            <a:r>
              <a:rPr lang="ru-RU" b="1" dirty="0">
                <a:latin typeface="Calibri" pitchFamily="34" charset="0"/>
                <a:cs typeface="Calibri" pitchFamily="34" charset="0"/>
              </a:rPr>
              <a:t>телеграм-бота и его оформление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40"/>
          <a:stretch/>
        </p:blipFill>
        <p:spPr bwMode="auto">
          <a:xfrm>
            <a:off x="1475656" y="1700808"/>
            <a:ext cx="6720156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0379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Написание </a:t>
            </a:r>
            <a:r>
              <a:rPr lang="ru-RU" b="1" dirty="0" smtClean="0">
                <a:latin typeface="Calibri" pitchFamily="34" charset="0"/>
                <a:cs typeface="Calibri" pitchFamily="34" charset="0"/>
              </a:rPr>
              <a:t>базового </a:t>
            </a:r>
            <a:r>
              <a:rPr lang="ru-RU" b="1" dirty="0">
                <a:latin typeface="Calibri" pitchFamily="34" charset="0"/>
                <a:cs typeface="Calibri" pitchFamily="34" charset="0"/>
              </a:rPr>
              <a:t>телеграм-бота и его оформление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100628"/>
            <a:ext cx="7520940" cy="1104235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Теперь дело за малым. Надо вновь обратиться к BotFather и добавить аватарку к боту:</a:t>
            </a:r>
          </a:p>
        </p:txBody>
      </p:sp>
      <p:pic>
        <p:nvPicPr>
          <p:cNvPr id="4" name="Рисунок 3" descr="https://sun9-14.userapi.com/impf/Ow0jtPKCqsvjgyR998ARPJKtyeW1QOg9xJf7dA/LwVYEm_6uuA.jpg?size=1080x1551&amp;quality=95&amp;sign=85e0c85aff92db10df2f5eda071a31cd&amp;type=album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3096344" cy="439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https://sun9-60.userapi.com/impf/bk1L8R2DQOGLgY0jeGVGxpKHTUvNMPXaVmZpDw/Zu3NbaIzQT0.jpg?size=1080x1462&amp;quality=95&amp;sign=c2177589258dff21135054a2da140fe8&amp;type=album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988840"/>
            <a:ext cx="3168352" cy="4392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1260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Написание кода поиска нужной информации о нужном произведении </a:t>
            </a:r>
            <a:r>
              <a:rPr lang="ru-RU" b="1" dirty="0" smtClean="0">
                <a:latin typeface="Calibri" pitchFamily="34" charset="0"/>
                <a:cs typeface="Calibri" pitchFamily="34" charset="0"/>
              </a:rPr>
              <a:t>киноиндустрии</a:t>
            </a:r>
            <a:endParaRPr lang="ru-RU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>
            <a:normAutofit/>
          </a:bodyPr>
          <a:lstStyle/>
          <a:p>
            <a:pPr algn="just"/>
            <a:r>
              <a:rPr lang="ru-RU" sz="2400" dirty="0" smtClean="0">
                <a:latin typeface="Calibri" pitchFamily="34" charset="0"/>
                <a:cs typeface="Calibri" pitchFamily="34" charset="0"/>
              </a:rPr>
              <a:t>1 часть кода:</a:t>
            </a:r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88840"/>
            <a:ext cx="5931743" cy="306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165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Написание кода поиска нужной информации о нужном произведении </a:t>
            </a:r>
            <a:r>
              <a:rPr lang="ru-RU" b="1" dirty="0" smtClean="0">
                <a:latin typeface="Calibri" pitchFamily="34" charset="0"/>
                <a:cs typeface="Calibri" pitchFamily="34" charset="0"/>
              </a:rPr>
              <a:t>киноиндустрии</a:t>
            </a:r>
            <a:endParaRPr lang="ru-RU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>
            <a:normAutofit/>
          </a:bodyPr>
          <a:lstStyle/>
          <a:p>
            <a:pPr algn="just"/>
            <a:r>
              <a:rPr lang="ru-RU" sz="2400" dirty="0" smtClean="0">
                <a:latin typeface="Calibri" pitchFamily="34" charset="0"/>
                <a:cs typeface="Calibri" pitchFamily="34" charset="0"/>
              </a:rPr>
              <a:t>2 часть кода:</a:t>
            </a:r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916832"/>
            <a:ext cx="5723380" cy="3124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590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Написание кода поиска нужной информации о нужном произведении </a:t>
            </a:r>
            <a:r>
              <a:rPr lang="ru-RU" b="1" dirty="0" smtClean="0">
                <a:latin typeface="Calibri" pitchFamily="34" charset="0"/>
                <a:cs typeface="Calibri" pitchFamily="34" charset="0"/>
              </a:rPr>
              <a:t>киноиндустрии</a:t>
            </a:r>
            <a:endParaRPr lang="ru-RU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>
            <a:normAutofit/>
          </a:bodyPr>
          <a:lstStyle/>
          <a:p>
            <a:pPr algn="just"/>
            <a:r>
              <a:rPr lang="ru-RU" sz="2400" dirty="0" smtClean="0">
                <a:latin typeface="Calibri" pitchFamily="34" charset="0"/>
                <a:cs typeface="Calibri" pitchFamily="34" charset="0"/>
              </a:rPr>
              <a:t>3 часть кода:</a:t>
            </a:r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21" t="25357" r="16827" b="31338"/>
          <a:stretch/>
        </p:blipFill>
        <p:spPr bwMode="auto">
          <a:xfrm>
            <a:off x="827584" y="1988840"/>
            <a:ext cx="7704856" cy="27310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6900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dirty="0"/>
              <a:t>Написание кода поиска ближайших кинопремьер</a:t>
            </a:r>
            <a:endParaRPr lang="ru-RU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556792"/>
            <a:ext cx="4554110" cy="4319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6701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384376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Мне нужно экспортировать весь код, который я писал в предыдущих 2 пунктах, в код моего пока еще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базового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бота с использованием команд из библиотек PyTelegramBotAPI и 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Cinemagoer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algn="just"/>
            <a:endParaRPr lang="ru-RU" sz="24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ru-RU" sz="2400" dirty="0" smtClean="0">
                <a:latin typeface="Calibri" pitchFamily="34" charset="0"/>
                <a:cs typeface="Calibri" pitchFamily="34" charset="0"/>
              </a:rPr>
              <a:t>В первую очередь я создал в IDLE новый файл config.py.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В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нем я буду хранить и из него буду импортировать токен бота и нужную для работы бота базу данных (с расширением .vdb):</a:t>
            </a:r>
          </a:p>
          <a:p>
            <a:pPr algn="just"/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589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бота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484784"/>
            <a:ext cx="5395349" cy="343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3735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Далее я в IDLE создал еще один файл dbworker.py в котором напишу две функции, которые часто буду использовать в основном коде бота: получение текущего состояния и смена состояния на желаемое:</a:t>
            </a:r>
          </a:p>
        </p:txBody>
      </p:sp>
    </p:spTree>
    <p:extLst>
      <p:ext uri="{BB962C8B-B14F-4D97-AF65-F5344CB8AC3E}">
        <p14:creationId xmlns:p14="http://schemas.microsoft.com/office/powerpoint/2010/main" val="2042477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Calibri" pitchFamily="34" charset="0"/>
                <a:cs typeface="Calibri" pitchFamily="34" charset="0"/>
              </a:rPr>
              <a:t>Проблема</a:t>
            </a:r>
            <a:endParaRPr lang="ru-RU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В современном мире киноиндустрия является одной из основных сфер развлечения. Разнообразных фильмов и сериалов выходит и вышло так много, что заинтересованное лицо может легко пропустить интересный для него фильм или не найти по нему нужную информацию.</a:t>
            </a:r>
          </a:p>
        </p:txBody>
      </p:sp>
    </p:spTree>
    <p:extLst>
      <p:ext uri="{BB962C8B-B14F-4D97-AF65-F5344CB8AC3E}">
        <p14:creationId xmlns:p14="http://schemas.microsoft.com/office/powerpoint/2010/main" val="1586933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бота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72816"/>
            <a:ext cx="6316871" cy="299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0589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</a:t>
            </a:r>
            <a:r>
              <a:rPr lang="ru-RU" b="1" dirty="0" smtClean="0">
                <a:latin typeface="Calibri" pitchFamily="34" charset="0"/>
                <a:cs typeface="Calibri" pitchFamily="34" charset="0"/>
              </a:rPr>
              <a:t>бота, часть 1</a:t>
            </a:r>
            <a:endParaRPr lang="ru-RU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722142" cy="3485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1881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</a:t>
            </a:r>
            <a:r>
              <a:rPr lang="ru-RU" b="1" dirty="0" smtClean="0">
                <a:latin typeface="Calibri" pitchFamily="34" charset="0"/>
                <a:cs typeface="Calibri" pitchFamily="34" charset="0"/>
              </a:rPr>
              <a:t>бота, часть 2</a:t>
            </a:r>
            <a:endParaRPr lang="ru-RU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/>
          <a:stretch/>
        </p:blipFill>
        <p:spPr bwMode="auto">
          <a:xfrm>
            <a:off x="1331640" y="1484784"/>
            <a:ext cx="7009959" cy="5059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2327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</a:t>
            </a:r>
            <a:r>
              <a:rPr lang="ru-RU" b="1" dirty="0" smtClean="0">
                <a:latin typeface="Calibri" pitchFamily="34" charset="0"/>
                <a:cs typeface="Calibri" pitchFamily="34" charset="0"/>
              </a:rPr>
              <a:t>бота, часть 2</a:t>
            </a:r>
            <a:endParaRPr lang="ru-RU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84784"/>
            <a:ext cx="7017426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7648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</a:t>
            </a:r>
            <a:r>
              <a:rPr lang="ru-RU" b="1" dirty="0" smtClean="0">
                <a:latin typeface="Calibri" pitchFamily="34" charset="0"/>
                <a:cs typeface="Calibri" pitchFamily="34" charset="0"/>
              </a:rPr>
              <a:t>бота, часть 3</a:t>
            </a:r>
            <a:endParaRPr lang="ru-RU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875772" cy="475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0280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</a:t>
            </a:r>
            <a:r>
              <a:rPr lang="ru-RU" b="1" dirty="0" smtClean="0">
                <a:latin typeface="Calibri" pitchFamily="34" charset="0"/>
                <a:cs typeface="Calibri" pitchFamily="34" charset="0"/>
              </a:rPr>
              <a:t>бота, часть 4</a:t>
            </a:r>
            <a:endParaRPr lang="ru-RU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7778140" cy="4598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7111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</a:t>
            </a:r>
            <a:r>
              <a:rPr lang="ru-RU" b="1" dirty="0" smtClean="0">
                <a:latin typeface="Calibri" pitchFamily="34" charset="0"/>
                <a:cs typeface="Calibri" pitchFamily="34" charset="0"/>
              </a:rPr>
              <a:t>бота, часть 5</a:t>
            </a:r>
            <a:endParaRPr lang="ru-RU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8747140" cy="3176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4861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Тестирование 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Допустим, я хочу узнать, сколько собрал в мировом прокате фильм ‘Матрица’ 1999 года, и какие его снимали режиссеры. Для начала диалога нужно ввести команду /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start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92102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Тестирование бота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68760"/>
            <a:ext cx="2880320" cy="5328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893" y="1268760"/>
            <a:ext cx="3156911" cy="5328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3324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Тестирование бота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58867"/>
            <a:ext cx="2736304" cy="463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268760"/>
            <a:ext cx="2728321" cy="4618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268761"/>
            <a:ext cx="2822048" cy="458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483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Calibri" pitchFamily="34" charset="0"/>
                <a:cs typeface="Calibri" pitchFamily="34" charset="0"/>
              </a:rPr>
              <a:t>актуальность</a:t>
            </a:r>
            <a:endParaRPr lang="ru-RU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В интернете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практически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нет ни одного достаточно удобного и быстрого способа найти нужную информацию об интересующем художественном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произведении.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Для получения этой информации требуется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просмотреть множество сайтов,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часто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незнакомых,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настроить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множество параметров и провести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немало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времени в поисках – в общем, потратить много полезного времени на ненужную работу.</a:t>
            </a:r>
          </a:p>
        </p:txBody>
      </p:sp>
    </p:spTree>
    <p:extLst>
      <p:ext uri="{BB962C8B-B14F-4D97-AF65-F5344CB8AC3E}">
        <p14:creationId xmlns:p14="http://schemas.microsoft.com/office/powerpoint/2010/main" val="2701621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Тестирование 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>
            <a:normAutofit/>
          </a:bodyPr>
          <a:lstStyle/>
          <a:p>
            <a:pPr algn="just"/>
            <a:r>
              <a:rPr lang="ru-RU" sz="2400" dirty="0" smtClean="0">
                <a:latin typeface="Calibri" pitchFamily="34" charset="0"/>
                <a:cs typeface="Calibri" pitchFamily="34" charset="0"/>
              </a:rPr>
              <a:t>Теперь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попробуем узнать ближайшие крупные кинорелизы:</a:t>
            </a:r>
          </a:p>
        </p:txBody>
      </p:sp>
    </p:spTree>
    <p:extLst>
      <p:ext uri="{BB962C8B-B14F-4D97-AF65-F5344CB8AC3E}">
        <p14:creationId xmlns:p14="http://schemas.microsoft.com/office/powerpoint/2010/main" val="3847140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Тестирование бота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12776"/>
            <a:ext cx="2664296" cy="487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53032"/>
            <a:ext cx="2880320" cy="48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62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Подведение итогов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312368"/>
          </a:xfrm>
        </p:spPr>
        <p:txBody>
          <a:bodyPr>
            <a:normAutofit fontScale="55000" lnSpcReduction="20000"/>
          </a:bodyPr>
          <a:lstStyle/>
          <a:p>
            <a:pPr marL="0" indent="540000" algn="just">
              <a:lnSpc>
                <a:spcPct val="120000"/>
              </a:lnSpc>
              <a:spcBef>
                <a:spcPts val="0"/>
              </a:spcBef>
            </a:pPr>
            <a:r>
              <a:rPr lang="ru-RU" sz="2500" dirty="0">
                <a:latin typeface="Calibri" pitchFamily="34" charset="0"/>
                <a:cs typeface="Calibri" pitchFamily="34" charset="0"/>
              </a:rPr>
              <a:t>В результате я написал готового телеграм-бота, который, ориентируясь на базы данных IMDb, ищет нужную информацию о нужном фильме или находит ближайшие кинопремьеры. Любой желающий сможет найти моего бота в </a:t>
            </a:r>
            <a:r>
              <a:rPr lang="ru-RU" sz="2500" dirty="0" err="1" smtClean="0">
                <a:latin typeface="Calibri" pitchFamily="34" charset="0"/>
                <a:cs typeface="Calibri" pitchFamily="34" charset="0"/>
              </a:rPr>
              <a:t>Telegram</a:t>
            </a:r>
            <a:r>
              <a:rPr lang="ru-RU" sz="25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ru-RU" sz="2500" dirty="0">
                <a:latin typeface="Calibri" pitchFamily="34" charset="0"/>
                <a:cs typeface="Calibri" pitchFamily="34" charset="0"/>
              </a:rPr>
              <a:t>по его уникальному </a:t>
            </a:r>
            <a:r>
              <a:rPr lang="ru-RU" sz="2500" dirty="0" err="1" smtClean="0">
                <a:latin typeface="Calibri" pitchFamily="34" charset="0"/>
                <a:cs typeface="Calibri" pitchFamily="34" charset="0"/>
              </a:rPr>
              <a:t>username</a:t>
            </a:r>
            <a:r>
              <a:rPr lang="ru-RU" sz="2500" dirty="0" smtClean="0">
                <a:latin typeface="Calibri" pitchFamily="34" charset="0"/>
                <a:cs typeface="Calibri" pitchFamily="34" charset="0"/>
              </a:rPr>
              <a:t>. </a:t>
            </a:r>
            <a:endParaRPr lang="ru-RU" sz="2500" dirty="0">
              <a:latin typeface="Calibri" pitchFamily="34" charset="0"/>
              <a:cs typeface="Calibri" pitchFamily="34" charset="0"/>
            </a:endParaRPr>
          </a:p>
          <a:p>
            <a:pPr marL="0" indent="540000" algn="just">
              <a:lnSpc>
                <a:spcPct val="120000"/>
              </a:lnSpc>
              <a:spcBef>
                <a:spcPts val="0"/>
              </a:spcBef>
            </a:pPr>
            <a:r>
              <a:rPr lang="ru-RU" sz="2500" dirty="0">
                <a:latin typeface="Calibri" pitchFamily="34" charset="0"/>
                <a:cs typeface="Calibri" pitchFamily="34" charset="0"/>
              </a:rPr>
              <a:t>В ходе работы я научился взаимодействовать с библиотеками PyTelegramBotAPI и </a:t>
            </a:r>
            <a:r>
              <a:rPr lang="ru-RU" sz="2500" dirty="0" err="1">
                <a:latin typeface="Calibri" pitchFamily="34" charset="0"/>
                <a:cs typeface="Calibri" pitchFamily="34" charset="0"/>
              </a:rPr>
              <a:t>Cinemagoer</a:t>
            </a:r>
            <a:r>
              <a:rPr lang="ru-RU" sz="2500" dirty="0">
                <a:latin typeface="Calibri" pitchFamily="34" charset="0"/>
                <a:cs typeface="Calibri" pitchFamily="34" charset="0"/>
              </a:rPr>
              <a:t>, писать диалогового телеграм-бота. Я закрепил свои знания языка программирования Python, узнал много полезной информации об интересных мне фильмах.</a:t>
            </a:r>
          </a:p>
          <a:p>
            <a:pPr marL="0" indent="540000" algn="just">
              <a:lnSpc>
                <a:spcPct val="120000"/>
              </a:lnSpc>
              <a:spcBef>
                <a:spcPts val="0"/>
              </a:spcBef>
            </a:pPr>
            <a:r>
              <a:rPr lang="ru-RU" sz="2500" dirty="0">
                <a:latin typeface="Calibri" pitchFamily="34" charset="0"/>
                <a:cs typeface="Calibri" pitchFamily="34" charset="0"/>
              </a:rPr>
              <a:t>Основной сложностью было изучение принципов работы диалогового бота в </a:t>
            </a:r>
            <a:r>
              <a:rPr lang="ru-RU" sz="2500" dirty="0" err="1" smtClean="0">
                <a:latin typeface="Calibri" pitchFamily="34" charset="0"/>
                <a:cs typeface="Calibri" pitchFamily="34" charset="0"/>
              </a:rPr>
              <a:t>Telegram</a:t>
            </a:r>
            <a:r>
              <a:rPr lang="ru-RU" sz="25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ru-RU" sz="2500" dirty="0">
                <a:latin typeface="Calibri" pitchFamily="34" charset="0"/>
                <a:cs typeface="Calibri" pitchFamily="34" charset="0"/>
              </a:rPr>
              <a:t>и дальнейшая его реализация, а также бесконечные тесты бота на выявление и исправление мельчайших ошибок в его работе.</a:t>
            </a:r>
          </a:p>
          <a:p>
            <a:pPr marL="0" indent="540000" algn="just">
              <a:lnSpc>
                <a:spcPct val="120000"/>
              </a:lnSpc>
              <a:spcBef>
                <a:spcPts val="0"/>
              </a:spcBef>
            </a:pPr>
            <a:r>
              <a:rPr lang="ru-RU" sz="2500" dirty="0">
                <a:latin typeface="Calibri" pitchFamily="34" charset="0"/>
                <a:cs typeface="Calibri" pitchFamily="34" charset="0"/>
              </a:rPr>
              <a:t>Я считаю, что мне удалось добиться исполнения поставленной цели, пусть и с небольшими изменениями. Мой бот – один из наиболее быстрых и удобных способов нахождения нужной информации о фильмах.</a:t>
            </a:r>
          </a:p>
          <a:p>
            <a:pPr marL="0" indent="540000" algn="just">
              <a:lnSpc>
                <a:spcPct val="120000"/>
              </a:lnSpc>
              <a:spcBef>
                <a:spcPts val="0"/>
              </a:spcBef>
            </a:pPr>
            <a:r>
              <a:rPr lang="ru-RU" sz="2500" dirty="0">
                <a:latin typeface="Calibri" pitchFamily="34" charset="0"/>
                <a:cs typeface="Calibri" pitchFamily="34" charset="0"/>
              </a:rPr>
              <a:t>Ссылка на мой проект в веб-сервисе GitHub:</a:t>
            </a:r>
          </a:p>
          <a:p>
            <a:pPr marL="0" indent="540000" algn="just">
              <a:lnSpc>
                <a:spcPct val="120000"/>
              </a:lnSpc>
              <a:spcBef>
                <a:spcPts val="0"/>
              </a:spcBef>
            </a:pPr>
            <a:r>
              <a:rPr lang="ru-RU" sz="2500" dirty="0">
                <a:latin typeface="Calibri" pitchFamily="34" charset="0"/>
                <a:cs typeface="Calibri" pitchFamily="34" charset="0"/>
              </a:rPr>
              <a:t>https://github.com/IghorTatar/ProjectIMDB</a:t>
            </a:r>
          </a:p>
          <a:p>
            <a:pPr algn="just"/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978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Источники информации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https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://www.youtube.com/watch?v=M8fhrtvedHA&amp;t=74s</a:t>
            </a:r>
          </a:p>
          <a:p>
            <a:pPr algn="just">
              <a:buFont typeface="Wingdings" pitchFamily="2" charset="2"/>
              <a:buChar char="Ø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https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://habr.com/ru/post/442800/</a:t>
            </a:r>
          </a:p>
          <a:p>
            <a:pPr algn="just">
              <a:buFont typeface="Wingdings" pitchFamily="2" charset="2"/>
              <a:buChar char="Ø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https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://cinemagoer.readthedocs.io/en/latest/</a:t>
            </a:r>
          </a:p>
          <a:p>
            <a:pPr algn="just">
              <a:buFont typeface="Wingdings" pitchFamily="2" charset="2"/>
              <a:buChar char="Ø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https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://mastergroosha.github.io/telegram-tutorial/docs/lesson_11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/</a:t>
            </a:r>
            <a:endParaRPr lang="ru-RU" sz="2400" dirty="0" smtClean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algn="just"/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350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Calibri" pitchFamily="34" charset="0"/>
                <a:cs typeface="Calibri" pitchFamily="34" charset="0"/>
              </a:rPr>
              <a:t>Цель проекта</a:t>
            </a:r>
            <a:endParaRPr lang="ru-RU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Написать телеграм-бота на языке программирования Python, способного быстро искать нужную информацию о нужном фильме, а также находить ближайшие кинопремьеры.</a:t>
            </a:r>
          </a:p>
        </p:txBody>
      </p:sp>
    </p:spTree>
    <p:extLst>
      <p:ext uri="{BB962C8B-B14F-4D97-AF65-F5344CB8AC3E}">
        <p14:creationId xmlns:p14="http://schemas.microsoft.com/office/powerpoint/2010/main" val="1096845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Calibri" pitchFamily="34" charset="0"/>
                <a:cs typeface="Calibri" pitchFamily="34" charset="0"/>
              </a:rPr>
              <a:t>задачи</a:t>
            </a:r>
            <a:endParaRPr lang="ru-RU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Wingdings" pitchFamily="2" charset="2"/>
              <a:buChar char="Ø"/>
            </a:pPr>
            <a:r>
              <a:rPr lang="ru-RU" sz="2400" dirty="0" smtClean="0">
                <a:latin typeface="Calibri" pitchFamily="34" charset="0"/>
                <a:cs typeface="Calibri" pitchFamily="34" charset="0"/>
              </a:rPr>
              <a:t>Изучение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библиотек, написанных на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Python,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необходимых для реализации проекта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;</a:t>
            </a:r>
            <a:endParaRPr lang="ru-RU" sz="2400" dirty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ru-RU" sz="2400" dirty="0" smtClean="0">
                <a:latin typeface="Calibri" pitchFamily="34" charset="0"/>
                <a:cs typeface="Calibri" pitchFamily="34" charset="0"/>
              </a:rPr>
              <a:t>Написание базового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телеграм-бота и его оформление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;</a:t>
            </a:r>
            <a:endParaRPr lang="ru-RU" sz="2400" dirty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ru-RU" sz="2400" dirty="0" smtClean="0">
                <a:latin typeface="Calibri" pitchFamily="34" charset="0"/>
                <a:cs typeface="Calibri" pitchFamily="34" charset="0"/>
              </a:rPr>
              <a:t>Написание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кода поиска нужной информации о нужном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фильме;</a:t>
            </a:r>
            <a:endParaRPr lang="ru-RU" sz="2400" dirty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ru-RU" sz="2400" dirty="0" smtClean="0">
                <a:latin typeface="Calibri" pitchFamily="34" charset="0"/>
                <a:cs typeface="Calibri" pitchFamily="34" charset="0"/>
              </a:rPr>
              <a:t>Написание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кода поиска ближайших кинопремьер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;</a:t>
            </a:r>
            <a:endParaRPr lang="ru-RU" sz="2400" dirty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ru-RU" sz="2400" dirty="0" smtClean="0">
                <a:latin typeface="Calibri" pitchFamily="34" charset="0"/>
                <a:cs typeface="Calibri" pitchFamily="34" charset="0"/>
              </a:rPr>
              <a:t>Добавление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кода поиска информации о фильме и ближайших кинопремьер в код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бота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;</a:t>
            </a:r>
            <a:endParaRPr lang="ru-RU" sz="2400" dirty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ru-RU" sz="2400" dirty="0" smtClean="0">
                <a:latin typeface="Calibri" pitchFamily="34" charset="0"/>
                <a:cs typeface="Calibri" pitchFamily="34" charset="0"/>
              </a:rPr>
              <a:t>Тестирование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бота;</a:t>
            </a:r>
          </a:p>
          <a:p>
            <a:pPr algn="just"/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644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Изучение библиотек для </a:t>
            </a:r>
            <a:r>
              <a:rPr lang="ru-RU" b="1" dirty="0" smtClean="0">
                <a:latin typeface="Calibri" pitchFamily="34" charset="0"/>
                <a:cs typeface="Calibri" pitchFamily="34" charset="0"/>
              </a:rPr>
              <a:t>Python, </a:t>
            </a:r>
            <a:r>
              <a:rPr lang="ru-RU" b="1" dirty="0">
                <a:latin typeface="Calibri" pitchFamily="34" charset="0"/>
                <a:cs typeface="Calibri" pitchFamily="34" charset="0"/>
              </a:rPr>
              <a:t>необходимых для реализации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412776"/>
            <a:ext cx="7520940" cy="3267701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Для начала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необходимо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изучить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нужные библиотеки с разнообразными методами и функциями, без которых не обойтись. В первую очередь я ознакомился с библиотекой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PyTelegramBotAPI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,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б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лагодаря которой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я смогу создать бота, способного взаимодействовать с 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Telegram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4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241" y="5301208"/>
            <a:ext cx="5072063" cy="1139825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>
              <a:lumMod val="90000"/>
              <a:lumOff val="10000"/>
            </a:schemeClr>
          </a:solidFill>
          <a:ln w="88900" cap="sq">
            <a:solidFill>
              <a:schemeClr val="tx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16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Изучение библиотек для </a:t>
            </a:r>
            <a:r>
              <a:rPr lang="ru-RU" b="1" dirty="0" err="1">
                <a:latin typeface="Calibri" pitchFamily="34" charset="0"/>
                <a:cs typeface="Calibri" pitchFamily="34" charset="0"/>
              </a:rPr>
              <a:t>Python’а</a:t>
            </a:r>
            <a:r>
              <a:rPr lang="ru-RU" b="1" dirty="0">
                <a:latin typeface="Calibri" pitchFamily="34" charset="0"/>
                <a:cs typeface="Calibri" pitchFamily="34" charset="0"/>
              </a:rPr>
              <a:t>, необходимых для реализации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844824"/>
            <a:ext cx="7520940" cy="2835653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 Далее мне нужен был источник, из которого мой бот будет брать информацию о фильмах. Для этого я ознакомился с сервисом 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Cinemagoer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, который хранит информацию из баз данных IMDb – веб-сайта с крупнейшей базой данных о фильмах, сериалах и т.д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.</a:t>
            </a:r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560840" cy="3809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007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Написание </a:t>
            </a:r>
            <a:r>
              <a:rPr lang="ru-RU" b="1" dirty="0" smtClean="0">
                <a:latin typeface="Calibri" pitchFamily="34" charset="0"/>
                <a:cs typeface="Calibri" pitchFamily="34" charset="0"/>
              </a:rPr>
              <a:t>базового </a:t>
            </a:r>
            <a:r>
              <a:rPr lang="ru-RU" b="1" dirty="0">
                <a:latin typeface="Calibri" pitchFamily="34" charset="0"/>
                <a:cs typeface="Calibri" pitchFamily="34" charset="0"/>
              </a:rPr>
              <a:t>телеграм-бота и его оформление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340768"/>
            <a:ext cx="7520940" cy="3339709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Для написания кода программы я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использовал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IDLE – простую среду разработки и обучения на языке Python. Возможностей IDLE мне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было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более чем достаточно для моего проекта. </a:t>
            </a:r>
          </a:p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В первую очередь мне необходимо зарегистрировать своего бота, получить его уникальный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токен.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Для этого надо зайти в </a:t>
            </a:r>
            <a:r>
              <a:rPr lang="ru-RU" sz="2400" dirty="0" err="1" smtClean="0">
                <a:latin typeface="Calibri" pitchFamily="34" charset="0"/>
                <a:cs typeface="Calibri" pitchFamily="34" charset="0"/>
              </a:rPr>
              <a:t>Telegram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,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найти BotFather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и получить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токен для бота.</a:t>
            </a:r>
          </a:p>
          <a:p>
            <a:pPr algn="just"/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861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Написание </a:t>
            </a:r>
            <a:r>
              <a:rPr lang="ru-RU" b="1" dirty="0" smtClean="0">
                <a:latin typeface="Calibri" pitchFamily="34" charset="0"/>
                <a:cs typeface="Calibri" pitchFamily="34" charset="0"/>
              </a:rPr>
              <a:t>базового </a:t>
            </a:r>
            <a:r>
              <a:rPr lang="ru-RU" b="1" dirty="0">
                <a:latin typeface="Calibri" pitchFamily="34" charset="0"/>
                <a:cs typeface="Calibri" pitchFamily="34" charset="0"/>
              </a:rPr>
              <a:t>телеграм-бота и его оформление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07428"/>
            <a:ext cx="4732048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396133"/>
            <a:ext cx="3312368" cy="3394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2133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Углы">
  <a:themeElements>
    <a:clrScheme name="Другая 1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262626"/>
      </a:accent2>
      <a:accent3>
        <a:srgbClr val="506E94"/>
      </a:accent3>
      <a:accent4>
        <a:srgbClr val="7C984A"/>
      </a:accent4>
      <a:accent5>
        <a:srgbClr val="C2AD8D"/>
      </a:accent5>
      <a:accent6>
        <a:srgbClr val="91A7C3"/>
      </a:accent6>
      <a:hlink>
        <a:srgbClr val="5F5F5F"/>
      </a:hlink>
      <a:folHlink>
        <a:srgbClr val="969696"/>
      </a:folHlink>
    </a:clrScheme>
    <a:fontScheme name="Углы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Угл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365</TotalTime>
  <Words>936</Words>
  <Application>Microsoft Office PowerPoint</Application>
  <PresentationFormat>Экран (4:3)</PresentationFormat>
  <Paragraphs>74</Paragraphs>
  <Slides>33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4" baseType="lpstr">
      <vt:lpstr>Углы</vt:lpstr>
      <vt:lpstr> Проект на тему: «IMDb-бот – персональный гид в области киноиндустрии» </vt:lpstr>
      <vt:lpstr>Проблема</vt:lpstr>
      <vt:lpstr>актуальность</vt:lpstr>
      <vt:lpstr>Цель проекта</vt:lpstr>
      <vt:lpstr>задачи</vt:lpstr>
      <vt:lpstr>Изучение библиотек для Python, необходимых для реализации проекта</vt:lpstr>
      <vt:lpstr>Изучение библиотек для Python’а, необходимых для реализации проекта</vt:lpstr>
      <vt:lpstr>Написание базового телеграм-бота и его оформление</vt:lpstr>
      <vt:lpstr>Написание базового телеграм-бота и его оформление</vt:lpstr>
      <vt:lpstr>Написание базового телеграм-бота и его оформление</vt:lpstr>
      <vt:lpstr>Написание базового телеграм-бота и его оформление</vt:lpstr>
      <vt:lpstr>Написание базового телеграм-бота и его оформление</vt:lpstr>
      <vt:lpstr>Написание кода поиска нужной информации о нужном произведении киноиндустрии</vt:lpstr>
      <vt:lpstr>Написание кода поиска нужной информации о нужном произведении киноиндустрии</vt:lpstr>
      <vt:lpstr>Написание кода поиска нужной информации о нужном произведении киноиндустрии</vt:lpstr>
      <vt:lpstr>Написание кода поиска ближайших кинопремьер</vt:lpstr>
      <vt:lpstr>Добавление кода поиска информации о фильме и ближайших кинопремьер в код бота</vt:lpstr>
      <vt:lpstr>Добавление кода поиска информации о фильме и ближайших кинопремьер в код бота</vt:lpstr>
      <vt:lpstr>Добавление кода поиска информации о фильме и ближайших кинопремьер в код бота</vt:lpstr>
      <vt:lpstr>Добавление кода поиска информации о фильме и ближайших кинопремьер в код бота</vt:lpstr>
      <vt:lpstr>Добавление кода поиска информации о фильме и ближайших кинопремьер в код бота, часть 1</vt:lpstr>
      <vt:lpstr>Добавление кода поиска информации о фильме и ближайших кинопремьер в код бота, часть 2</vt:lpstr>
      <vt:lpstr>Добавление кода поиска информации о фильме и ближайших кинопремьер в код бота, часть 2</vt:lpstr>
      <vt:lpstr>Добавление кода поиска информации о фильме и ближайших кинопремьер в код бота, часть 3</vt:lpstr>
      <vt:lpstr>Добавление кода поиска информации о фильме и ближайших кинопремьер в код бота, часть 4</vt:lpstr>
      <vt:lpstr>Добавление кода поиска информации о фильме и ближайших кинопремьер в код бота, часть 5</vt:lpstr>
      <vt:lpstr>Тестирование бота</vt:lpstr>
      <vt:lpstr>Тестирование бота</vt:lpstr>
      <vt:lpstr>Тестирование бота</vt:lpstr>
      <vt:lpstr>Тестирование бота</vt:lpstr>
      <vt:lpstr>Тестирование бота</vt:lpstr>
      <vt:lpstr>Подведение итогов</vt:lpstr>
      <vt:lpstr>Источники информации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Проект на тему: «IMDb-бот – персональный гид в области киноиндустрии» </dc:title>
  <dc:creator>Admin</dc:creator>
  <cp:lastModifiedBy>Admin</cp:lastModifiedBy>
  <cp:revision>24</cp:revision>
  <dcterms:created xsi:type="dcterms:W3CDTF">2022-04-20T14:22:03Z</dcterms:created>
  <dcterms:modified xsi:type="dcterms:W3CDTF">2022-04-23T17:21:45Z</dcterms:modified>
</cp:coreProperties>
</file>